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926"/>
    <a:srgbClr val="EFF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/>
    <p:restoredTop sz="94753"/>
  </p:normalViewPr>
  <p:slideViewPr>
    <p:cSldViewPr snapToGrid="0">
      <p:cViewPr>
        <p:scale>
          <a:sx n="112" d="100"/>
          <a:sy n="112" d="100"/>
        </p:scale>
        <p:origin x="73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C8E517AA-F788-F343-B713-7AB6543D1281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5F8EC9F2-D4D7-6D42-856A-3E6A25E2196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84189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8EC9F2-D4D7-6D42-856A-3E6A25E21967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04056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B5B1BC7-43F3-194A-423E-5059C366E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F3143044-DBE7-5E04-AE66-B64B317096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1A2964B-EB26-9BED-78F5-F1C358BCE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97D5F1B-D1BA-831E-ACC6-56C6DACF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69DD1FC-A66F-357A-C43F-0A2FC5BBE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99667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B495C99-6C9D-E73D-791D-0A38D550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857F07B-8979-32AF-DBFB-51A883C6E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8D4AA48-13B3-4615-E9A0-6D6C92618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E88B757-CB35-6A0A-E49A-8FDFF0A68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3D8161-6D87-DC44-6DE2-3D06C2524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3493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3FAD5932-F4B8-4FF8-AD1E-EDA8523AD5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DFFECC03-5B64-5944-B121-38FBD164FB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A586533-0879-68A6-491D-3F212C14F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5D61BB2-C882-A6A4-8D89-CAC7E3C89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3BB7B6E-E0C5-F01A-46FD-7E87B7428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3421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4E9E99A-8752-A65F-8E7A-91A25996A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786F63A-EA41-AB65-EBE9-9C3052E8A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DEEBE4B-ED3A-5E66-2596-97DE13C5D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AF24367-2E57-3546-08F1-4A254DDA6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EE94A9F-6040-072F-0019-367DD65DA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1652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CDDA15B-F442-1716-20AE-0B37CE0D6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3E4F942-E11D-EDE4-BA22-D3034F1B6A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1FDD52C-EAEB-93ED-3B50-30F669E12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E3077F4-F1D2-0291-A58E-F9A0C9700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2C02203-0BCA-43CE-9BF6-6ABADD126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85941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3454EC4-B783-A877-7780-091549322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E7B6AFD-51E0-680F-8382-FC7FB6F3A1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06CB6B96-B166-9C84-E0F1-79997CC3AA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189EF3C-A654-8B69-E5CD-93AE8FB7D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70E427E-1FA1-8547-EDCD-BD0EFC2DF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071580E-4364-1CAD-7806-CE6494803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62621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BAC5B0E-849B-5698-FAB6-BE0E110FF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1ABA388-AD76-FA98-3053-7C797BE8A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B7E54CD7-5910-C8D3-1320-7AF7E5553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C2580163-9227-C459-E984-DC573CFC5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BD00D4C3-FAF7-F32F-3C97-4FEAAD40AC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E048B73C-EFA4-E210-97F5-BC0EFF9C2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7C58A7CA-CD72-EE10-A4FC-3D96C5A0B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E4A19775-6213-B17B-CCF7-9A1D98B26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65686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23286B-566A-8480-BF03-D5776ECCC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5EAAFD7C-3037-ED45-EBFD-12EDA0DB2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F32DFCBF-D9AF-4381-D0A3-EEA3842D3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82180D6C-B606-BBFE-3915-C966D208D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48790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169B8EB2-971F-E5D8-77E4-DC6F34B3D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020AC6C4-D518-F412-E66F-11D8D0DD8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1B669C2-C9AA-A7C0-2945-419CFE2A2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52409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B7CCC45-A65A-764B-F460-B8B2B4638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DD3BBA1-70C2-84A8-CCFA-249E8D0DB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9AB258F-9D23-8A2C-1CEA-A0FC92B07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C4664849-361A-72EB-BE56-60EBC60F5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04683F6-1A06-00BF-822D-553B8992D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9E841AA-2E35-458F-62D2-82B995CC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0963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41519DC-60FC-EDAB-E337-10673EE3E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3B3CD723-25AA-B4E7-B35B-5011D22603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A70E87DE-972E-817E-AD26-F1F6DD2F1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8A999D8-BA3B-05F4-A5A1-362243F69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A96D042-2630-ADBA-B9AB-1D79B78B7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827DC43-4A6C-46F8-A0A9-5C22A61EF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4570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98783CE4-B575-C5BD-84E2-67DD06DB7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0C69C41C-AC36-EEF4-A1D1-79467A838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EF8E275-D5F9-1C81-34C4-C1CAAA99B8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275A37-34D1-204B-A92E-B95CB76E9E18}" type="datetimeFigureOut">
              <a:rPr lang="he-IL" smtClean="0"/>
              <a:t>ט"ו.תמוז.תשפ"ה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5654AB6-7FA4-0944-8B40-83940C87C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782BAA5-11AC-F33A-7859-FCB527A2E8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7711B4-C84B-4940-854E-A57EF2DB7B7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95711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4BA2F91E-9DD8-2E7A-4E52-D3F3E3F78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2765" y="7514482"/>
            <a:ext cx="9144000" cy="1655762"/>
          </a:xfrm>
        </p:spPr>
        <p:txBody>
          <a:bodyPr/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he-IL" dirty="0"/>
          </a:p>
        </p:txBody>
      </p:sp>
      <p:grpSp>
        <p:nvGrpSpPr>
          <p:cNvPr id="5" name="קבוצה 4">
            <a:extLst>
              <a:ext uri="{FF2B5EF4-FFF2-40B4-BE49-F238E27FC236}">
                <a16:creationId xmlns:a16="http://schemas.microsoft.com/office/drawing/2014/main" id="{09BCC682-A37D-3065-B542-32706D604AB8}"/>
              </a:ext>
            </a:extLst>
          </p:cNvPr>
          <p:cNvGrpSpPr/>
          <p:nvPr/>
        </p:nvGrpSpPr>
        <p:grpSpPr>
          <a:xfrm>
            <a:off x="529112" y="-161402"/>
            <a:ext cx="3950696" cy="6862684"/>
            <a:chOff x="3081483" y="-1320843"/>
            <a:chExt cx="3362789" cy="5841439"/>
          </a:xfrm>
        </p:grpSpPr>
        <p:pic>
          <p:nvPicPr>
            <p:cNvPr id="1026" name="Picture 2" descr="Street Musicians #1 Painting by Lyudmila Tomova - Pixels">
              <a:extLst>
                <a:ext uri="{FF2B5EF4-FFF2-40B4-BE49-F238E27FC236}">
                  <a16:creationId xmlns:a16="http://schemas.microsoft.com/office/drawing/2014/main" id="{87B24A96-E108-5641-2052-1FD5EF87B22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9"/>
            <a:stretch>
              <a:fillRect/>
            </a:stretch>
          </p:blipFill>
          <p:spPr bwMode="auto">
            <a:xfrm>
              <a:off x="3081483" y="1614131"/>
              <a:ext cx="3362789" cy="29064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מלבן 3">
              <a:extLst>
                <a:ext uri="{FF2B5EF4-FFF2-40B4-BE49-F238E27FC236}">
                  <a16:creationId xmlns:a16="http://schemas.microsoft.com/office/drawing/2014/main" id="{042BA6A9-C924-7867-50E3-377FBA7EBCDE}"/>
                </a:ext>
              </a:extLst>
            </p:cNvPr>
            <p:cNvSpPr/>
            <p:nvPr/>
          </p:nvSpPr>
          <p:spPr>
            <a:xfrm>
              <a:off x="3081483" y="-1320843"/>
              <a:ext cx="3361415" cy="2995210"/>
            </a:xfrm>
            <a:prstGeom prst="rect">
              <a:avLst/>
            </a:prstGeom>
            <a:solidFill>
              <a:srgbClr val="1A192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marL="0" algn="ctr" defTabSz="914400" rtl="0" eaLnBrk="1" latinLnBrk="0" hangingPunct="1"/>
              <a:endParaRPr lang="he-IL" dirty="0"/>
            </a:p>
          </p:txBody>
        </p:sp>
      </p:grpSp>
      <p:sp>
        <p:nvSpPr>
          <p:cNvPr id="6" name="מלבן 5">
            <a:extLst>
              <a:ext uri="{FF2B5EF4-FFF2-40B4-BE49-F238E27FC236}">
                <a16:creationId xmlns:a16="http://schemas.microsoft.com/office/drawing/2014/main" id="{35F18001-AA06-AB69-684B-F5D93A864343}"/>
              </a:ext>
            </a:extLst>
          </p:cNvPr>
          <p:cNvSpPr/>
          <p:nvPr/>
        </p:nvSpPr>
        <p:spPr>
          <a:xfrm>
            <a:off x="526966" y="3067699"/>
            <a:ext cx="3965685" cy="3386296"/>
          </a:xfrm>
          <a:prstGeom prst="rect">
            <a:avLst/>
          </a:prstGeom>
          <a:gradFill>
            <a:gsLst>
              <a:gs pos="0">
                <a:srgbClr val="1A1926"/>
              </a:gs>
              <a:gs pos="58000">
                <a:srgbClr val="1A1926">
                  <a:alpha val="51252"/>
                </a:srgbClr>
              </a:gs>
              <a:gs pos="83000">
                <a:srgbClr val="1A1926">
                  <a:alpha val="1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algn="ctr" defTabSz="914400" rtl="0" eaLnBrk="1" latinLnBrk="0" hangingPunct="1"/>
            <a:endParaRPr lang="he-IL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8486314D-7037-26DC-5A4A-232E6D8300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966" y="-674244"/>
            <a:ext cx="4320988" cy="2387600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uhaus 93" pitchFamily="82" charset="0"/>
                <a:ea typeface="Baskerville" panose="02020502070401020303" pitchFamily="18" charset="0"/>
                <a:cs typeface="Congenial" panose="020F0502020204030204" pitchFamily="34" charset="0"/>
              </a:rPr>
              <a:t>Manajam</a:t>
            </a:r>
            <a:br>
              <a:rPr lang="en-U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uhaus 93" pitchFamily="82" charset="0"/>
                <a:ea typeface="Baskerville" panose="02020502070401020303" pitchFamily="18" charset="0"/>
                <a:cs typeface="Congenial" panose="020F0502020204030204" pitchFamily="34" charset="0"/>
              </a:rPr>
            </a:br>
            <a:r>
              <a:rPr lang="en-US" sz="1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guet Script" pitchFamily="2" charset="0"/>
                <a:ea typeface="Baskerville" panose="02020502070401020303" pitchFamily="18" charset="0"/>
                <a:cs typeface="Congenial" panose="020F0502020204030204" pitchFamily="34" charset="0"/>
              </a:rPr>
              <a:t>A</a:t>
            </a:r>
            <a:r>
              <a:rPr lang="en-US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aguet Script" pitchFamily="2" charset="0"/>
                <a:ea typeface="Baskerville" panose="02020502070401020303" pitchFamily="18" charset="0"/>
                <a:cs typeface="Congenial" panose="020F0502020204030204" pitchFamily="34" charset="0"/>
              </a:rPr>
              <a:t> Jamming Society</a:t>
            </a:r>
            <a:endParaRPr lang="he-IL" sz="2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aguet Script" pitchFamily="2" charset="0"/>
              <a:ea typeface="Baskerville" panose="02020502070401020303" pitchFamily="18" charset="0"/>
              <a:cs typeface="Congenial" panose="020F0502020204030204" pitchFamily="34" charset="0"/>
            </a:endParaRPr>
          </a:p>
        </p:txBody>
      </p:sp>
      <p:pic>
        <p:nvPicPr>
          <p:cNvPr id="1028" name="Picture 4" descr="Street Musicians Painting by Lyudmila Tomova - Pixels">
            <a:extLst>
              <a:ext uri="{FF2B5EF4-FFF2-40B4-BE49-F238E27FC236}">
                <a16:creationId xmlns:a16="http://schemas.microsoft.com/office/drawing/2014/main" id="{AF59DC3B-A354-7EE9-83DA-483290FDC6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067" r="12896"/>
          <a:stretch>
            <a:fillRect/>
          </a:stretch>
        </p:blipFill>
        <p:spPr bwMode="auto">
          <a:xfrm>
            <a:off x="13086761" y="260350"/>
            <a:ext cx="408897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תמונה 39">
            <a:extLst>
              <a:ext uri="{FF2B5EF4-FFF2-40B4-BE49-F238E27FC236}">
                <a16:creationId xmlns:a16="http://schemas.microsoft.com/office/drawing/2014/main" id="{C2D5ADCA-99F6-CA55-209B-08EBFC8D28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65980" y="2867207"/>
            <a:ext cx="1452040" cy="1452040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2" name="תמונה 41" descr="תמונה שמכילה מוזיקה, כלי נגינה, סקסופון, אומנות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A389FEA3-9BC1-7D50-F31D-34FD5AB9FA9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001" t="1127" r="1307" b="1466"/>
          <a:stretch>
            <a:fillRect/>
          </a:stretch>
        </p:blipFill>
        <p:spPr>
          <a:xfrm>
            <a:off x="10847249" y="121590"/>
            <a:ext cx="2424658" cy="2417164"/>
          </a:xfrm>
          <a:prstGeom prst="ellipse">
            <a:avLst/>
          </a:prstGeom>
        </p:spPr>
      </p:pic>
      <p:pic>
        <p:nvPicPr>
          <p:cNvPr id="43" name="תמונה 42">
            <a:extLst>
              <a:ext uri="{FF2B5EF4-FFF2-40B4-BE49-F238E27FC236}">
                <a16:creationId xmlns:a16="http://schemas.microsoft.com/office/drawing/2014/main" id="{BD8DF117-2375-B44E-CB6B-ECB536FA86A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9495" t="9781" r="9997" b="9607"/>
          <a:stretch>
            <a:fillRect/>
          </a:stretch>
        </p:blipFill>
        <p:spPr>
          <a:xfrm>
            <a:off x="2169040" y="281616"/>
            <a:ext cx="686001" cy="686911"/>
          </a:xfrm>
          <a:prstGeom prst="ellipse">
            <a:avLst/>
          </a:prstGeom>
        </p:spPr>
      </p:pic>
      <p:pic>
        <p:nvPicPr>
          <p:cNvPr id="46" name="תמונה 45" descr="תמונה שמכילה טקסט, צילום מסך, כלי נגינ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B9168F19-FB7A-38BA-31A0-350EE2BEEBA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89162" y="-71547"/>
            <a:ext cx="3945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739260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54298</TotalTime>
  <Words>6</Words>
  <Application>Microsoft Macintosh PowerPoint</Application>
  <PresentationFormat>מסך רחב</PresentationFormat>
  <Paragraphs>2</Paragraphs>
  <Slides>1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Baguet Script</vt:lpstr>
      <vt:lpstr>Bauhaus 93</vt:lpstr>
      <vt:lpstr>ערכת נושא Office</vt:lpstr>
      <vt:lpstr>Manajam A Jamming Society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Natan Goldstein</dc:creator>
  <cp:lastModifiedBy>Natan Goldstein</cp:lastModifiedBy>
  <cp:revision>1</cp:revision>
  <dcterms:created xsi:type="dcterms:W3CDTF">2025-07-11T13:56:26Z</dcterms:created>
  <dcterms:modified xsi:type="dcterms:W3CDTF">2025-08-18T06:54:35Z</dcterms:modified>
</cp:coreProperties>
</file>

<file path=docProps/thumbnail.jpeg>
</file>